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ade Gamer" charset="1" panose="00000000000000000000"/>
      <p:regular r:id="rId16"/>
    </p:embeddedFont>
    <p:embeddedFont>
      <p:font typeface="Disket Mono" charset="1" panose="020B050905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svg" Type="http://schemas.openxmlformats.org/officeDocument/2006/relationships/image"/><Relationship Id="rId12" Target="../media/image99.png" Type="http://schemas.openxmlformats.org/officeDocument/2006/relationships/image"/><Relationship Id="rId13" Target="../media/image100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52.png" Type="http://schemas.openxmlformats.org/officeDocument/2006/relationships/image"/><Relationship Id="rId19" Target="../media/image53.svg" Type="http://schemas.openxmlformats.org/officeDocument/2006/relationships/image"/><Relationship Id="rId2" Target="../media/image26.png" Type="http://schemas.openxmlformats.org/officeDocument/2006/relationships/image"/><Relationship Id="rId20" Target="../media/image101.gif" Type="http://schemas.openxmlformats.org/officeDocument/2006/relationships/image"/><Relationship Id="rId3" Target="../media/image27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6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25" Target="../media/image47.png" Type="http://schemas.openxmlformats.org/officeDocument/2006/relationships/image"/><Relationship Id="rId26" Target="../media/image48.svg" Type="http://schemas.openxmlformats.org/officeDocument/2006/relationships/image"/><Relationship Id="rId3" Target="../media/image2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gif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52.png" Type="http://schemas.openxmlformats.org/officeDocument/2006/relationships/image"/><Relationship Id="rId13" Target="../media/image53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6.png" Type="http://schemas.openxmlformats.org/officeDocument/2006/relationships/image"/><Relationship Id="rId20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jpe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58.png" Type="http://schemas.openxmlformats.org/officeDocument/2006/relationships/image"/><Relationship Id="rId2" Target="../media/image26.png" Type="http://schemas.openxmlformats.org/officeDocument/2006/relationships/image"/><Relationship Id="rId20" Target="../media/image59.png" Type="http://schemas.openxmlformats.org/officeDocument/2006/relationships/image"/><Relationship Id="rId21" Target="../media/image60.png" Type="http://schemas.openxmlformats.org/officeDocument/2006/relationships/image"/><Relationship Id="rId3" Target="../media/image27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30.gif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21" Target="../media/image48.svg" Type="http://schemas.openxmlformats.org/officeDocument/2006/relationships/image"/><Relationship Id="rId22" Target="../media/image14.png" Type="http://schemas.openxmlformats.org/officeDocument/2006/relationships/image"/><Relationship Id="rId23" Target="../media/image15.svg" Type="http://schemas.openxmlformats.org/officeDocument/2006/relationships/image"/><Relationship Id="rId24" Target="../media/image67.gif" Type="http://schemas.openxmlformats.org/officeDocument/2006/relationships/image"/><Relationship Id="rId25" Target="../media/image68.gif" Type="http://schemas.openxmlformats.org/officeDocument/2006/relationships/image"/><Relationship Id="rId26" Target="../media/image24.gif" Type="http://schemas.openxmlformats.org/officeDocument/2006/relationships/image"/><Relationship Id="rId27" Target="../media/image54.png" Type="http://schemas.openxmlformats.org/officeDocument/2006/relationships/image"/><Relationship Id="rId28" Target="../media/image55.svg" Type="http://schemas.openxmlformats.org/officeDocument/2006/relationships/image"/><Relationship Id="rId29" Target="../media/image69.png" Type="http://schemas.openxmlformats.org/officeDocument/2006/relationships/image"/><Relationship Id="rId3" Target="../media/image2.svg" Type="http://schemas.openxmlformats.org/officeDocument/2006/relationships/image"/><Relationship Id="rId30" Target="../media/image70.svg" Type="http://schemas.openxmlformats.org/officeDocument/2006/relationships/image"/><Relationship Id="rId31" Target="../media/image71.png" Type="http://schemas.openxmlformats.org/officeDocument/2006/relationships/image"/><Relationship Id="rId32" Target="../media/image72.svg" Type="http://schemas.openxmlformats.org/officeDocument/2006/relationships/image"/><Relationship Id="rId33" Target="../media/image20.png" Type="http://schemas.openxmlformats.org/officeDocument/2006/relationships/image"/><Relationship Id="rId34" Target="../media/image21.svg" Type="http://schemas.openxmlformats.org/officeDocument/2006/relationships/image"/><Relationship Id="rId35" Target="../media/image73.png" Type="http://schemas.openxmlformats.org/officeDocument/2006/relationships/image"/><Relationship Id="rId36" Target="../media/image7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69.png" Type="http://schemas.openxmlformats.org/officeDocument/2006/relationships/image"/><Relationship Id="rId16" Target="../media/image70.svg" Type="http://schemas.openxmlformats.org/officeDocument/2006/relationships/image"/><Relationship Id="rId17" Target="../media/image73.png" Type="http://schemas.openxmlformats.org/officeDocument/2006/relationships/image"/><Relationship Id="rId18" Target="../media/image74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5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73.png" Type="http://schemas.openxmlformats.org/officeDocument/2006/relationships/image"/><Relationship Id="rId12" Target="../media/image74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6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8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7.gif" Type="http://schemas.openxmlformats.org/officeDocument/2006/relationships/image"/><Relationship Id="rId13" Target="../media/image86.gif" Type="http://schemas.openxmlformats.org/officeDocument/2006/relationships/image"/><Relationship Id="rId14" Target="../media/image87.jpeg" Type="http://schemas.openxmlformats.org/officeDocument/2006/relationships/image"/><Relationship Id="rId15" Target="../media/image88.jpeg" Type="http://schemas.openxmlformats.org/officeDocument/2006/relationships/image"/><Relationship Id="rId16" Target="../media/image89.jpeg" Type="http://schemas.openxmlformats.org/officeDocument/2006/relationships/image"/><Relationship Id="rId17" Target="../media/image90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55094" y="8648874"/>
            <a:ext cx="5650752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Kelompok 19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84996" y="3213988"/>
            <a:ext cx="13564288" cy="160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TRACK IT!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686132"/>
            <a:ext cx="8429262" cy="2090497"/>
            <a:chOff x="0" y="0"/>
            <a:chExt cx="11239015" cy="27873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HAVE FUN USING OUR WEB!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186164" y="2475210"/>
            <a:ext cx="9073136" cy="1472865"/>
            <a:chOff x="0" y="0"/>
            <a:chExt cx="2389632" cy="3879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Annisa ardelia setiawan (2206059471)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8712793" y="305497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86164" y="4675561"/>
            <a:ext cx="9073136" cy="1472865"/>
            <a:chOff x="0" y="0"/>
            <a:chExt cx="2389632" cy="3879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 spc="-112">
                  <a:solidFill>
                    <a:srgbClr val="FFFFFF"/>
                  </a:solidFill>
                  <a:latin typeface="Disket Mono"/>
                </a:rPr>
                <a:t>    Christopher Satya Fredella (2206059755)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8712793" y="525532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186164" y="6872325"/>
            <a:ext cx="9073136" cy="1472865"/>
            <a:chOff x="0" y="0"/>
            <a:chExt cx="2389632" cy="3879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 spc="568">
                  <a:solidFill>
                    <a:srgbClr val="FFFFFF"/>
                  </a:solidFill>
                  <a:latin typeface="Disket Mono"/>
                </a:rPr>
                <a:t>   Rifqi Ramadhan (2206062964)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8712793" y="745209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92051" y="534510"/>
            <a:ext cx="3052218" cy="717550"/>
            <a:chOff x="0" y="0"/>
            <a:chExt cx="803876" cy="1889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Kelompok 19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0" y="3818142"/>
            <a:ext cx="8020021" cy="163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2"/>
              </a:lnSpc>
            </a:pPr>
            <a:r>
              <a:rPr lang="en-US" sz="5600">
                <a:solidFill>
                  <a:srgbClr val="FF63D8"/>
                </a:solidFill>
                <a:latin typeface="Arcade Gamer"/>
              </a:rPr>
              <a:t> CREATORS &amp; DEVELOPERS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2364552" y="5881582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7" y="0"/>
                </a:lnTo>
                <a:lnTo>
                  <a:pt x="548837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84851" y="5921090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152644" y="58618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7" y="0"/>
                </a:lnTo>
                <a:lnTo>
                  <a:pt x="548837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947893" y="5881582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679778" y="5901336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12992" t="0" r="-1299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42222" y="5051958"/>
            <a:ext cx="8560485" cy="4206342"/>
            <a:chOff x="0" y="0"/>
            <a:chExt cx="2254613" cy="11078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4613" cy="1107843"/>
            </a:xfrm>
            <a:custGeom>
              <a:avLst/>
              <a:gdLst/>
              <a:ahLst/>
              <a:cxnLst/>
              <a:rect r="r" b="b" t="t" l="l"/>
              <a:pathLst>
                <a:path h="1107843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63528"/>
                  </a:lnTo>
                  <a:cubicBezTo>
                    <a:pt x="2254613" y="1075281"/>
                    <a:pt x="2249944" y="1086553"/>
                    <a:pt x="2241634" y="1094864"/>
                  </a:cubicBezTo>
                  <a:cubicBezTo>
                    <a:pt x="2233323" y="1103174"/>
                    <a:pt x="2222052" y="1107843"/>
                    <a:pt x="2210299" y="1107843"/>
                  </a:cubicBezTo>
                  <a:lnTo>
                    <a:pt x="44315" y="1107843"/>
                  </a:lnTo>
                  <a:cubicBezTo>
                    <a:pt x="32562" y="1107843"/>
                    <a:pt x="21290" y="1103174"/>
                    <a:pt x="12979" y="1094864"/>
                  </a:cubicBezTo>
                  <a:cubicBezTo>
                    <a:pt x="4669" y="1086553"/>
                    <a:pt x="0" y="1075281"/>
                    <a:pt x="0" y="1063528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2254613" cy="1222143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761"/>
                </a:lnSpc>
              </a:pPr>
              <a:r>
                <a:rPr lang="en-US" sz="2199">
                  <a:solidFill>
                    <a:srgbClr val="FFFFFF"/>
                  </a:solidFill>
                  <a:latin typeface="Disket Mono"/>
                </a:rPr>
                <a:t>     Track It! merupakan sebuah proyek yang mengimplementasikan manajemen task atau to-do list yang interaktif dan seru. Website ini membawa unsur permainan ke dalam aktivitas harian dengan memungkinkan user untuk memiliki pet yang didapat dari kenaikan level setiap kali menyelesaikan task.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1401918" y="534647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28700" y="2172839"/>
            <a:ext cx="8632045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WHAT IS TRACK IT?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38325" y="7152295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15200" y="7108659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92075" y="7097822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3962316" y="5561819"/>
            <a:ext cx="1317118" cy="1317118"/>
          </a:xfrm>
          <a:custGeom>
            <a:avLst/>
            <a:gdLst/>
            <a:ahLst/>
            <a:cxnLst/>
            <a:rect r="r" b="b" t="t" l="l"/>
            <a:pathLst>
              <a:path h="1317118" w="1317118">
                <a:moveTo>
                  <a:pt x="0" y="0"/>
                </a:moveTo>
                <a:lnTo>
                  <a:pt x="1317118" y="0"/>
                </a:lnTo>
                <a:lnTo>
                  <a:pt x="1317118" y="1317118"/>
                </a:lnTo>
                <a:lnTo>
                  <a:pt x="0" y="131711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002174" y="5143500"/>
            <a:ext cx="2097682" cy="2097682"/>
          </a:xfrm>
          <a:custGeom>
            <a:avLst/>
            <a:gdLst/>
            <a:ahLst/>
            <a:cxnLst/>
            <a:rect r="r" b="b" t="t" l="l"/>
            <a:pathLst>
              <a:path h="2097682" w="2097682">
                <a:moveTo>
                  <a:pt x="0" y="0"/>
                </a:moveTo>
                <a:lnTo>
                  <a:pt x="2097682" y="0"/>
                </a:lnTo>
                <a:lnTo>
                  <a:pt x="2097682" y="2097682"/>
                </a:lnTo>
                <a:lnTo>
                  <a:pt x="0" y="209768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827522" y="5380775"/>
            <a:ext cx="1679205" cy="1679205"/>
          </a:xfrm>
          <a:custGeom>
            <a:avLst/>
            <a:gdLst/>
            <a:ahLst/>
            <a:cxnLst/>
            <a:rect r="r" b="b" t="t" l="l"/>
            <a:pathLst>
              <a:path h="1679205" w="1679205">
                <a:moveTo>
                  <a:pt x="0" y="0"/>
                </a:moveTo>
                <a:lnTo>
                  <a:pt x="1679206" y="0"/>
                </a:lnTo>
                <a:lnTo>
                  <a:pt x="1679206" y="1679206"/>
                </a:lnTo>
                <a:lnTo>
                  <a:pt x="0" y="167920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838325" y="7910544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User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15200" y="7866907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Task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92075" y="7856071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59634" y="2510570"/>
            <a:ext cx="10057235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COMPONENTS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07255" y="697028"/>
            <a:ext cx="3052218" cy="717550"/>
            <a:chOff x="0" y="0"/>
            <a:chExt cx="803876" cy="188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Kelompok 19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254108" y="2511736"/>
            <a:ext cx="12849901" cy="249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DIAGRAM AND FLOWCHART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6501" y="938745"/>
            <a:ext cx="12481647" cy="8409510"/>
          </a:xfrm>
          <a:custGeom>
            <a:avLst/>
            <a:gdLst/>
            <a:ahLst/>
            <a:cxnLst/>
            <a:rect r="r" b="b" t="t" l="l"/>
            <a:pathLst>
              <a:path h="8409510" w="12481647">
                <a:moveTo>
                  <a:pt x="0" y="0"/>
                </a:moveTo>
                <a:lnTo>
                  <a:pt x="12481647" y="0"/>
                </a:lnTo>
                <a:lnTo>
                  <a:pt x="12481647" y="8409510"/>
                </a:lnTo>
                <a:lnTo>
                  <a:pt x="0" y="8409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463956"/>
            <a:ext cx="9441837" cy="188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sz="6400">
                <a:solidFill>
                  <a:srgbClr val="FF63D8"/>
                </a:solidFill>
                <a:latin typeface="Arcade Gamer"/>
              </a:rPr>
              <a:t>FLOW</a:t>
            </a:r>
          </a:p>
          <a:p>
            <a:pPr algn="l">
              <a:lnSpc>
                <a:spcPts val="7168"/>
              </a:lnSpc>
            </a:pPr>
            <a:r>
              <a:rPr lang="en-US" sz="6400">
                <a:solidFill>
                  <a:srgbClr val="FF63D8"/>
                </a:solidFill>
                <a:latin typeface="Arcade Gamer"/>
              </a:rPr>
              <a:t>CHART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576864"/>
            <a:ext cx="966466" cy="1230277"/>
            <a:chOff x="0" y="0"/>
            <a:chExt cx="1288621" cy="16403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81790" y="757572"/>
              <a:ext cx="1125042" cy="882797"/>
            </a:xfrm>
            <a:custGeom>
              <a:avLst/>
              <a:gdLst/>
              <a:ahLst/>
              <a:cxnLst/>
              <a:rect r="r" b="b" t="t" l="l"/>
              <a:pathLst>
                <a:path h="882797" w="1125042">
                  <a:moveTo>
                    <a:pt x="0" y="0"/>
                  </a:moveTo>
                  <a:lnTo>
                    <a:pt x="1125042" y="0"/>
                  </a:lnTo>
                  <a:lnTo>
                    <a:pt x="1125042" y="882797"/>
                  </a:lnTo>
                  <a:lnTo>
                    <a:pt x="0" y="882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-41996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8490" y="829993"/>
              <a:ext cx="590365" cy="737956"/>
            </a:xfrm>
            <a:custGeom>
              <a:avLst/>
              <a:gdLst/>
              <a:ahLst/>
              <a:cxnLst/>
              <a:rect r="r" b="b" t="t" l="l"/>
              <a:pathLst>
                <a:path h="737956" w="590365">
                  <a:moveTo>
                    <a:pt x="0" y="0"/>
                  </a:moveTo>
                  <a:lnTo>
                    <a:pt x="590364" y="0"/>
                  </a:lnTo>
                  <a:lnTo>
                    <a:pt x="590364" y="737956"/>
                  </a:lnTo>
                  <a:lnTo>
                    <a:pt x="0" y="737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1288621" cy="757572"/>
            </a:xfrm>
            <a:custGeom>
              <a:avLst/>
              <a:gdLst/>
              <a:ahLst/>
              <a:cxnLst/>
              <a:rect r="r" b="b" t="t" l="l"/>
              <a:pathLst>
                <a:path h="757572" w="1288621">
                  <a:moveTo>
                    <a:pt x="1288621" y="0"/>
                  </a:moveTo>
                  <a:lnTo>
                    <a:pt x="0" y="0"/>
                  </a:lnTo>
                  <a:lnTo>
                    <a:pt x="0" y="757572"/>
                  </a:lnTo>
                  <a:lnTo>
                    <a:pt x="1288621" y="757572"/>
                  </a:lnTo>
                  <a:lnTo>
                    <a:pt x="1288621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-1010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4890874"/>
            <a:ext cx="843782" cy="1625188"/>
            <a:chOff x="0" y="0"/>
            <a:chExt cx="1125042" cy="21669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1284120"/>
              <a:ext cx="1125042" cy="882797"/>
            </a:xfrm>
            <a:custGeom>
              <a:avLst/>
              <a:gdLst/>
              <a:ahLst/>
              <a:cxnLst/>
              <a:rect r="r" b="b" t="t" l="l"/>
              <a:pathLst>
                <a:path h="882797" w="1125042">
                  <a:moveTo>
                    <a:pt x="0" y="0"/>
                  </a:moveTo>
                  <a:lnTo>
                    <a:pt x="1125042" y="0"/>
                  </a:lnTo>
                  <a:lnTo>
                    <a:pt x="1125042" y="882798"/>
                  </a:lnTo>
                  <a:lnTo>
                    <a:pt x="0" y="882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-419968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67339" y="1356541"/>
              <a:ext cx="590365" cy="737956"/>
            </a:xfrm>
            <a:custGeom>
              <a:avLst/>
              <a:gdLst/>
              <a:ahLst/>
              <a:cxnLst/>
              <a:rect r="r" b="b" t="t" l="l"/>
              <a:pathLst>
                <a:path h="737956" w="590365">
                  <a:moveTo>
                    <a:pt x="0" y="0"/>
                  </a:moveTo>
                  <a:lnTo>
                    <a:pt x="590364" y="0"/>
                  </a:lnTo>
                  <a:lnTo>
                    <a:pt x="590364" y="737956"/>
                  </a:lnTo>
                  <a:lnTo>
                    <a:pt x="0" y="737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5042" cy="1284120"/>
            </a:xfrm>
            <a:custGeom>
              <a:avLst/>
              <a:gdLst/>
              <a:ahLst/>
              <a:cxnLst/>
              <a:rect r="r" b="b" t="t" l="l"/>
              <a:pathLst>
                <a:path h="1284120" w="1125042">
                  <a:moveTo>
                    <a:pt x="0" y="0"/>
                  </a:moveTo>
                  <a:lnTo>
                    <a:pt x="1125042" y="0"/>
                  </a:lnTo>
                  <a:lnTo>
                    <a:pt x="1125042" y="1284120"/>
                  </a:lnTo>
                  <a:lnTo>
                    <a:pt x="0" y="1284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-429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BE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675" y="564268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6637" y="61499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9294" y="1323264"/>
            <a:ext cx="15703443" cy="8178876"/>
          </a:xfrm>
          <a:custGeom>
            <a:avLst/>
            <a:gdLst/>
            <a:ahLst/>
            <a:cxnLst/>
            <a:rect r="r" b="b" t="t" l="l"/>
            <a:pathLst>
              <a:path h="8178876" w="15703443">
                <a:moveTo>
                  <a:pt x="0" y="0"/>
                </a:moveTo>
                <a:lnTo>
                  <a:pt x="15703443" y="0"/>
                </a:lnTo>
                <a:lnTo>
                  <a:pt x="15703443" y="8178877"/>
                </a:lnTo>
                <a:lnTo>
                  <a:pt x="0" y="8178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292834" y="977976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80"/>
                </a:lnTo>
                <a:lnTo>
                  <a:pt x="966466" y="568180"/>
                </a:lnTo>
                <a:lnTo>
                  <a:pt x="96646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5518" y="8539050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1"/>
                </a:lnTo>
                <a:lnTo>
                  <a:pt x="0" y="9630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-429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2127" y="7666736"/>
            <a:ext cx="9441837" cy="159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48"/>
              </a:lnSpc>
            </a:pPr>
            <a:r>
              <a:rPr lang="en-US" sz="10400">
                <a:solidFill>
                  <a:srgbClr val="FF63D8"/>
                </a:solidFill>
                <a:latin typeface="Arcade Gamer"/>
              </a:rPr>
              <a:t>UML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6484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45662" y="847207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6"/>
                </a:lnTo>
                <a:lnTo>
                  <a:pt x="0" y="36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9886" y="1469614"/>
            <a:ext cx="14622259" cy="7873524"/>
          </a:xfrm>
          <a:custGeom>
            <a:avLst/>
            <a:gdLst/>
            <a:ahLst/>
            <a:cxnLst/>
            <a:rect r="r" b="b" t="t" l="l"/>
            <a:pathLst>
              <a:path h="7873524" w="14622259">
                <a:moveTo>
                  <a:pt x="0" y="0"/>
                </a:moveTo>
                <a:lnTo>
                  <a:pt x="14622258" y="0"/>
                </a:lnTo>
                <a:lnTo>
                  <a:pt x="14622258" y="7873524"/>
                </a:lnTo>
                <a:lnTo>
                  <a:pt x="0" y="78735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363714"/>
            <a:ext cx="9441837" cy="97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sz="6400">
                <a:solidFill>
                  <a:srgbClr val="88C615"/>
                </a:solidFill>
                <a:latin typeface="Arcade Gamer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0111" y="8370436"/>
            <a:ext cx="11425943" cy="845791"/>
            <a:chOff x="0" y="0"/>
            <a:chExt cx="3009302" cy="2227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9302" cy="222760"/>
            </a:xfrm>
            <a:custGeom>
              <a:avLst/>
              <a:gdLst/>
              <a:ahLst/>
              <a:cxnLst/>
              <a:rect r="r" b="b" t="t" l="l"/>
              <a:pathLst>
                <a:path h="222760" w="3009302">
                  <a:moveTo>
                    <a:pt x="33201" y="0"/>
                  </a:moveTo>
                  <a:lnTo>
                    <a:pt x="2976101" y="0"/>
                  </a:lnTo>
                  <a:cubicBezTo>
                    <a:pt x="2994437" y="0"/>
                    <a:pt x="3009302" y="14865"/>
                    <a:pt x="3009302" y="33201"/>
                  </a:cubicBezTo>
                  <a:lnTo>
                    <a:pt x="3009302" y="189559"/>
                  </a:lnTo>
                  <a:cubicBezTo>
                    <a:pt x="3009302" y="207895"/>
                    <a:pt x="2994437" y="222760"/>
                    <a:pt x="2976101" y="222760"/>
                  </a:cubicBezTo>
                  <a:lnTo>
                    <a:pt x="33201" y="222760"/>
                  </a:lnTo>
                  <a:cubicBezTo>
                    <a:pt x="14865" y="222760"/>
                    <a:pt x="0" y="207895"/>
                    <a:pt x="0" y="189559"/>
                  </a:cubicBezTo>
                  <a:lnTo>
                    <a:pt x="0" y="33201"/>
                  </a:lnTo>
                  <a:cubicBezTo>
                    <a:pt x="0" y="14865"/>
                    <a:pt x="14865" y="0"/>
                    <a:pt x="3320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009302" cy="2703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660"/>
                </a:lnSpc>
              </a:pPr>
              <a:r>
                <a:rPr lang="en-US" sz="1900">
                  <a:solidFill>
                    <a:srgbClr val="FFFFFF"/>
                  </a:solidFill>
                  <a:latin typeface="Disket Mono"/>
                </a:rPr>
                <a:t>       PROGRESS REPORT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563610" y="863666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884845" y="4884451"/>
            <a:ext cx="2472466" cy="2943412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594969" y="8496180"/>
            <a:ext cx="3052218" cy="717550"/>
            <a:chOff x="0" y="0"/>
            <a:chExt cx="803876" cy="188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Kelompok 19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5493068" y="1037287"/>
            <a:ext cx="6220014" cy="3435035"/>
          </a:xfrm>
          <a:custGeom>
            <a:avLst/>
            <a:gdLst/>
            <a:ahLst/>
            <a:cxnLst/>
            <a:rect r="r" b="b" t="t" l="l"/>
            <a:pathLst>
              <a:path h="3435035" w="6220014">
                <a:moveTo>
                  <a:pt x="0" y="0"/>
                </a:moveTo>
                <a:lnTo>
                  <a:pt x="6220014" y="0"/>
                </a:lnTo>
                <a:lnTo>
                  <a:pt x="6220014" y="3435035"/>
                </a:lnTo>
                <a:lnTo>
                  <a:pt x="0" y="34350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932157" y="1028700"/>
            <a:ext cx="5722698" cy="3217713"/>
          </a:xfrm>
          <a:custGeom>
            <a:avLst/>
            <a:gdLst/>
            <a:ahLst/>
            <a:cxnLst/>
            <a:rect r="r" b="b" t="t" l="l"/>
            <a:pathLst>
              <a:path h="3217713" w="5722698">
                <a:moveTo>
                  <a:pt x="0" y="0"/>
                </a:moveTo>
                <a:lnTo>
                  <a:pt x="5722698" y="0"/>
                </a:lnTo>
                <a:lnTo>
                  <a:pt x="5722698" y="3217713"/>
                </a:lnTo>
                <a:lnTo>
                  <a:pt x="0" y="32177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212431" y="4585467"/>
            <a:ext cx="4781288" cy="3169276"/>
          </a:xfrm>
          <a:custGeom>
            <a:avLst/>
            <a:gdLst/>
            <a:ahLst/>
            <a:cxnLst/>
            <a:rect r="r" b="b" t="t" l="l"/>
            <a:pathLst>
              <a:path h="3169276" w="4781288">
                <a:moveTo>
                  <a:pt x="0" y="0"/>
                </a:moveTo>
                <a:lnTo>
                  <a:pt x="4781288" y="0"/>
                </a:lnTo>
                <a:lnTo>
                  <a:pt x="4781288" y="3169277"/>
                </a:lnTo>
                <a:lnTo>
                  <a:pt x="0" y="316927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32157" y="4399202"/>
            <a:ext cx="5031394" cy="3355541"/>
          </a:xfrm>
          <a:custGeom>
            <a:avLst/>
            <a:gdLst/>
            <a:ahLst/>
            <a:cxnLst/>
            <a:rect r="r" b="b" t="t" l="l"/>
            <a:pathLst>
              <a:path h="3355541" w="5031394">
                <a:moveTo>
                  <a:pt x="0" y="0"/>
                </a:moveTo>
                <a:lnTo>
                  <a:pt x="5031395" y="0"/>
                </a:lnTo>
                <a:lnTo>
                  <a:pt x="5031395" y="3355542"/>
                </a:lnTo>
                <a:lnTo>
                  <a:pt x="0" y="335554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DAGHpXv2uqw</dc:identifier>
  <dcterms:modified xsi:type="dcterms:W3CDTF">2011-08-01T06:04:30Z</dcterms:modified>
  <cp:revision>1</cp:revision>
  <dc:title>Kelompok 19_PPT</dc:title>
</cp:coreProperties>
</file>